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3"/>
  </p:sldMasterIdLst>
  <p:notesMasterIdLst>
    <p:notesMasterId r:id="rId6"/>
  </p:notesMasterIdLst>
  <p:sldIdLst>
    <p:sldId id="266" r:id="rId4"/>
    <p:sldId id="265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69547-FF5A-6E49-BA4D-EC40C7BF4BFB}" v="2" dt="2024-01-04T18:53:39.085"/>
    <p1510:client id="{814488CF-1C38-7147-9938-38D0B5B26DA1}" v="6" dt="2024-01-04T16:27:58.731"/>
    <p1510:client id="{8B6F1D9C-1287-5C49-9D75-CB143AF4C655}" v="7" dt="2024-01-04T18:49:01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/>
    <p:restoredTop sz="95865"/>
  </p:normalViewPr>
  <p:slideViewPr>
    <p:cSldViewPr snapToGrid="0">
      <p:cViewPr varScale="1">
        <p:scale>
          <a:sx n="85" d="100"/>
          <a:sy n="85" d="100"/>
        </p:scale>
        <p:origin x="14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Zheng" userId="4a4f1c71-45ef-4575-b7b6-e85586413a61" providerId="ADAL" clId="{814488CF-1C38-7147-9938-38D0B5B26DA1}"/>
    <pc:docChg chg="undo custSel modSld">
      <pc:chgData name="Derek Zheng" userId="4a4f1c71-45ef-4575-b7b6-e85586413a61" providerId="ADAL" clId="{814488CF-1C38-7147-9938-38D0B5B26DA1}" dt="2024-01-04T16:27:58.319" v="5"/>
      <pc:docMkLst>
        <pc:docMk/>
      </pc:docMkLst>
      <pc:sldChg chg="modSp mod modAnim">
        <pc:chgData name="Derek Zheng" userId="4a4f1c71-45ef-4575-b7b6-e85586413a61" providerId="ADAL" clId="{814488CF-1C38-7147-9938-38D0B5B26DA1}" dt="2024-01-04T16:27:58.319" v="5"/>
        <pc:sldMkLst>
          <pc:docMk/>
          <pc:sldMk cId="111665333" sldId="259"/>
        </pc:sldMkLst>
        <pc:spChg chg="mod">
          <ac:chgData name="Derek Zheng" userId="4a4f1c71-45ef-4575-b7b6-e85586413a61" providerId="ADAL" clId="{814488CF-1C38-7147-9938-38D0B5B26DA1}" dt="2024-01-04T16:27:26.787" v="0"/>
          <ac:spMkLst>
            <pc:docMk/>
            <pc:sldMk cId="111665333" sldId="259"/>
            <ac:spMk id="3" creationId="{468C5433-50F4-FBAE-3DBF-DF8F47A4740E}"/>
          </ac:spMkLst>
        </pc:spChg>
        <pc:spChg chg="mod">
          <ac:chgData name="Derek Zheng" userId="4a4f1c71-45ef-4575-b7b6-e85586413a61" providerId="ADAL" clId="{814488CF-1C38-7147-9938-38D0B5B26DA1}" dt="2024-01-04T16:27:31.930" v="1"/>
          <ac:spMkLst>
            <pc:docMk/>
            <pc:sldMk cId="111665333" sldId="259"/>
            <ac:spMk id="4" creationId="{2C8616E8-5761-A458-CDF6-A71853E71A56}"/>
          </ac:spMkLst>
        </pc:spChg>
        <pc:spChg chg="mod">
          <ac:chgData name="Derek Zheng" userId="4a4f1c71-45ef-4575-b7b6-e85586413a61" providerId="ADAL" clId="{814488CF-1C38-7147-9938-38D0B5B26DA1}" dt="2024-01-04T16:27:57.724" v="4" actId="207"/>
          <ac:spMkLst>
            <pc:docMk/>
            <pc:sldMk cId="111665333" sldId="259"/>
            <ac:spMk id="7" creationId="{8F4947F5-CD32-E80D-158D-A3405A7F671D}"/>
          </ac:spMkLst>
        </pc:spChg>
      </pc:sldChg>
    </pc:docChg>
  </pc:docChgLst>
  <pc:docChgLst>
    <pc:chgData name="Kassy Ruiz" userId="04dbc1ff-5d92-4553-a5ac-8ca1339ea21f" providerId="ADAL" clId="{70269547-FF5A-6E49-BA4D-EC40C7BF4BFB}"/>
    <pc:docChg chg="custSel addSld delSld modSld">
      <pc:chgData name="Kassy Ruiz" userId="04dbc1ff-5d92-4553-a5ac-8ca1339ea21f" providerId="ADAL" clId="{70269547-FF5A-6E49-BA4D-EC40C7BF4BFB}" dt="2024-01-04T18:53:39.085" v="34"/>
      <pc:docMkLst>
        <pc:docMk/>
      </pc:docMkLst>
      <pc:sldChg chg="del">
        <pc:chgData name="Kassy Ruiz" userId="04dbc1ff-5d92-4553-a5ac-8ca1339ea21f" providerId="ADAL" clId="{70269547-FF5A-6E49-BA4D-EC40C7BF4BFB}" dt="2024-01-04T18:51:50.579" v="1" actId="2696"/>
        <pc:sldMkLst>
          <pc:docMk/>
          <pc:sldMk cId="111665333" sldId="259"/>
        </pc:sldMkLst>
      </pc:sldChg>
      <pc:sldChg chg="addSp delSp modSp add mod">
        <pc:chgData name="Kassy Ruiz" userId="04dbc1ff-5d92-4553-a5ac-8ca1339ea21f" providerId="ADAL" clId="{70269547-FF5A-6E49-BA4D-EC40C7BF4BFB}" dt="2024-01-04T18:53:39.085" v="34"/>
        <pc:sldMkLst>
          <pc:docMk/>
          <pc:sldMk cId="1510113041" sldId="265"/>
        </pc:sldMkLst>
        <pc:spChg chg="del">
          <ac:chgData name="Kassy Ruiz" userId="04dbc1ff-5d92-4553-a5ac-8ca1339ea21f" providerId="ADAL" clId="{70269547-FF5A-6E49-BA4D-EC40C7BF4BFB}" dt="2024-01-04T18:53:38.775" v="33" actId="478"/>
          <ac:spMkLst>
            <pc:docMk/>
            <pc:sldMk cId="1510113041" sldId="265"/>
            <ac:spMk id="2" creationId="{9DC72DEB-E33B-2A2E-25A5-0C01DC27A81B}"/>
          </ac:spMkLst>
        </pc:spChg>
        <pc:spChg chg="add mod">
          <ac:chgData name="Kassy Ruiz" userId="04dbc1ff-5d92-4553-a5ac-8ca1339ea21f" providerId="ADAL" clId="{70269547-FF5A-6E49-BA4D-EC40C7BF4BFB}" dt="2024-01-04T18:53:39.085" v="34"/>
          <ac:spMkLst>
            <pc:docMk/>
            <pc:sldMk cId="1510113041" sldId="265"/>
            <ac:spMk id="4" creationId="{9D2BEA36-F9CF-B496-4E24-7E566D3C9F96}"/>
          </ac:spMkLst>
        </pc:spChg>
        <pc:spChg chg="add mod">
          <ac:chgData name="Kassy Ruiz" userId="04dbc1ff-5d92-4553-a5ac-8ca1339ea21f" providerId="ADAL" clId="{70269547-FF5A-6E49-BA4D-EC40C7BF4BFB}" dt="2024-01-04T18:53:39.085" v="34"/>
          <ac:spMkLst>
            <pc:docMk/>
            <pc:sldMk cId="1510113041" sldId="265"/>
            <ac:spMk id="5" creationId="{B7211975-80D3-E3E5-92E2-A09DEEC4BD63}"/>
          </ac:spMkLst>
        </pc:spChg>
        <pc:spChg chg="del">
          <ac:chgData name="Kassy Ruiz" userId="04dbc1ff-5d92-4553-a5ac-8ca1339ea21f" providerId="ADAL" clId="{70269547-FF5A-6E49-BA4D-EC40C7BF4BFB}" dt="2024-01-04T18:53:38.775" v="33" actId="478"/>
          <ac:spMkLst>
            <pc:docMk/>
            <pc:sldMk cId="1510113041" sldId="265"/>
            <ac:spMk id="6" creationId="{930D4DE2-C05C-FFCB-B9B1-2B22A0657707}"/>
          </ac:spMkLst>
        </pc:spChg>
      </pc:sldChg>
      <pc:sldChg chg="delSp modSp add mod">
        <pc:chgData name="Kassy Ruiz" userId="04dbc1ff-5d92-4553-a5ac-8ca1339ea21f" providerId="ADAL" clId="{70269547-FF5A-6E49-BA4D-EC40C7BF4BFB}" dt="2024-01-04T18:53:25.020" v="32" actId="1076"/>
        <pc:sldMkLst>
          <pc:docMk/>
          <pc:sldMk cId="320448862" sldId="266"/>
        </pc:sldMkLst>
        <pc:spChg chg="mod">
          <ac:chgData name="Kassy Ruiz" userId="04dbc1ff-5d92-4553-a5ac-8ca1339ea21f" providerId="ADAL" clId="{70269547-FF5A-6E49-BA4D-EC40C7BF4BFB}" dt="2024-01-04T18:52:17.447" v="10" actId="20577"/>
          <ac:spMkLst>
            <pc:docMk/>
            <pc:sldMk cId="320448862" sldId="266"/>
            <ac:spMk id="4" creationId="{14625FF0-B461-EE29-D92F-7127BE314108}"/>
          </ac:spMkLst>
        </pc:spChg>
        <pc:spChg chg="mod">
          <ac:chgData name="Kassy Ruiz" userId="04dbc1ff-5d92-4553-a5ac-8ca1339ea21f" providerId="ADAL" clId="{70269547-FF5A-6E49-BA4D-EC40C7BF4BFB}" dt="2024-01-04T18:53:25.020" v="32" actId="1076"/>
          <ac:spMkLst>
            <pc:docMk/>
            <pc:sldMk cId="320448862" sldId="266"/>
            <ac:spMk id="9" creationId="{722AE5AB-0EF9-16E9-C529-11E8BBE40799}"/>
          </ac:spMkLst>
        </pc:spChg>
        <pc:spChg chg="del mod">
          <ac:chgData name="Kassy Ruiz" userId="04dbc1ff-5d92-4553-a5ac-8ca1339ea21f" providerId="ADAL" clId="{70269547-FF5A-6E49-BA4D-EC40C7BF4BFB}" dt="2024-01-04T18:52:43.119" v="20" actId="478"/>
          <ac:spMkLst>
            <pc:docMk/>
            <pc:sldMk cId="320448862" sldId="266"/>
            <ac:spMk id="19" creationId="{5B63214F-3185-83A8-1292-D32A03B7B68A}"/>
          </ac:spMkLst>
        </pc:spChg>
        <pc:spChg chg="mod">
          <ac:chgData name="Kassy Ruiz" userId="04dbc1ff-5d92-4553-a5ac-8ca1339ea21f" providerId="ADAL" clId="{70269547-FF5A-6E49-BA4D-EC40C7BF4BFB}" dt="2024-01-04T18:53:16.903" v="29" actId="1076"/>
          <ac:spMkLst>
            <pc:docMk/>
            <pc:sldMk cId="320448862" sldId="266"/>
            <ac:spMk id="20" creationId="{205F8E89-8399-B972-BD8B-8B2DF91B82F5}"/>
          </ac:spMkLst>
        </pc:spChg>
        <pc:spChg chg="mod">
          <ac:chgData name="Kassy Ruiz" userId="04dbc1ff-5d92-4553-a5ac-8ca1339ea21f" providerId="ADAL" clId="{70269547-FF5A-6E49-BA4D-EC40C7BF4BFB}" dt="2024-01-04T18:53:01.352" v="24" actId="1076"/>
          <ac:spMkLst>
            <pc:docMk/>
            <pc:sldMk cId="320448862" sldId="266"/>
            <ac:spMk id="23" creationId="{5F7E848C-BF21-D1E2-3630-7E182AFBFC74}"/>
          </ac:spMkLst>
        </pc:spChg>
        <pc:grpChg chg="mod">
          <ac:chgData name="Kassy Ruiz" userId="04dbc1ff-5d92-4553-a5ac-8ca1339ea21f" providerId="ADAL" clId="{70269547-FF5A-6E49-BA4D-EC40C7BF4BFB}" dt="2024-01-04T18:53:07.952" v="26" actId="14100"/>
          <ac:grpSpMkLst>
            <pc:docMk/>
            <pc:sldMk cId="320448862" sldId="266"/>
            <ac:grpSpMk id="7" creationId="{9572B8AF-D242-C22A-E582-D3B87B7FA7E7}"/>
          </ac:grpSpMkLst>
        </pc:grpChg>
        <pc:grpChg chg="mod">
          <ac:chgData name="Kassy Ruiz" userId="04dbc1ff-5d92-4553-a5ac-8ca1339ea21f" providerId="ADAL" clId="{70269547-FF5A-6E49-BA4D-EC40C7BF4BFB}" dt="2024-01-04T18:53:22.534" v="31" actId="1076"/>
          <ac:grpSpMkLst>
            <pc:docMk/>
            <pc:sldMk cId="320448862" sldId="266"/>
            <ac:grpSpMk id="8" creationId="{AC30259D-297D-3554-17DB-201009CC3560}"/>
          </ac:grpSpMkLst>
        </pc:grpChg>
        <pc:grpChg chg="mod">
          <ac:chgData name="Kassy Ruiz" userId="04dbc1ff-5d92-4553-a5ac-8ca1339ea21f" providerId="ADAL" clId="{70269547-FF5A-6E49-BA4D-EC40C7BF4BFB}" dt="2024-01-04T18:53:20.802" v="30" actId="1076"/>
          <ac:grpSpMkLst>
            <pc:docMk/>
            <pc:sldMk cId="320448862" sldId="266"/>
            <ac:grpSpMk id="10" creationId="{D51CF877-1C4A-99CC-B74A-C6E689A14007}"/>
          </ac:grpSpMkLst>
        </pc:grpChg>
        <pc:picChg chg="del">
          <ac:chgData name="Kassy Ruiz" userId="04dbc1ff-5d92-4553-a5ac-8ca1339ea21f" providerId="ADAL" clId="{70269547-FF5A-6E49-BA4D-EC40C7BF4BFB}" dt="2024-01-04T18:52:19.634" v="11" actId="478"/>
          <ac:picMkLst>
            <pc:docMk/>
            <pc:sldMk cId="320448862" sldId="266"/>
            <ac:picMk id="22" creationId="{FDDD60A1-38B3-3038-1D27-DE1BB000683B}"/>
          </ac:picMkLst>
        </pc:picChg>
      </pc:sldChg>
    </pc:docChg>
  </pc:docChgLst>
  <pc:docChgLst>
    <pc:chgData name="Kassy Ruiz" userId="04dbc1ff-5d92-4553-a5ac-8ca1339ea21f" providerId="ADAL" clId="{8B6F1D9C-1287-5C49-9D75-CB143AF4C655}"/>
    <pc:docChg chg="undo custSel addSld delSld modSld">
      <pc:chgData name="Kassy Ruiz" userId="04dbc1ff-5d92-4553-a5ac-8ca1339ea21f" providerId="ADAL" clId="{8B6F1D9C-1287-5C49-9D75-CB143AF4C655}" dt="2024-01-04T18:50:49.065" v="239" actId="2696"/>
      <pc:docMkLst>
        <pc:docMk/>
      </pc:docMkLst>
      <pc:sldChg chg="addSp delSp modSp add del mod">
        <pc:chgData name="Kassy Ruiz" userId="04dbc1ff-5d92-4553-a5ac-8ca1339ea21f" providerId="ADAL" clId="{8B6F1D9C-1287-5C49-9D75-CB143AF4C655}" dt="2024-01-04T18:50:49.065" v="239" actId="2696"/>
        <pc:sldMkLst>
          <pc:docMk/>
          <pc:sldMk cId="1303213254" sldId="265"/>
        </pc:sldMkLst>
        <pc:spChg chg="add mod">
          <ac:chgData name="Kassy Ruiz" userId="04dbc1ff-5d92-4553-a5ac-8ca1339ea21f" providerId="ADAL" clId="{8B6F1D9C-1287-5C49-9D75-CB143AF4C655}" dt="2024-01-04T18:48:55.966" v="237"/>
          <ac:spMkLst>
            <pc:docMk/>
            <pc:sldMk cId="1303213254" sldId="265"/>
            <ac:spMk id="2" creationId="{9DC72DEB-E33B-2A2E-25A5-0C01DC27A81B}"/>
          </ac:spMkLst>
        </pc:spChg>
        <pc:spChg chg="del">
          <ac:chgData name="Kassy Ruiz" userId="04dbc1ff-5d92-4553-a5ac-8ca1339ea21f" providerId="ADAL" clId="{8B6F1D9C-1287-5C49-9D75-CB143AF4C655}" dt="2024-01-04T18:48:49.930" v="234" actId="478"/>
          <ac:spMkLst>
            <pc:docMk/>
            <pc:sldMk cId="1303213254" sldId="265"/>
            <ac:spMk id="4" creationId="{17DE0549-668D-212C-5DB2-15A6CD3A4A2E}"/>
          </ac:spMkLst>
        </pc:spChg>
        <pc:spChg chg="del">
          <ac:chgData name="Kassy Ruiz" userId="04dbc1ff-5d92-4553-a5ac-8ca1339ea21f" providerId="ADAL" clId="{8B6F1D9C-1287-5C49-9D75-CB143AF4C655}" dt="2024-01-04T18:48:49.930" v="234" actId="478"/>
          <ac:spMkLst>
            <pc:docMk/>
            <pc:sldMk cId="1303213254" sldId="265"/>
            <ac:spMk id="5" creationId="{6B380795-A4A0-A722-BCCF-FCE2BBA348F3}"/>
          </ac:spMkLst>
        </pc:spChg>
        <pc:spChg chg="add mod">
          <ac:chgData name="Kassy Ruiz" userId="04dbc1ff-5d92-4553-a5ac-8ca1339ea21f" providerId="ADAL" clId="{8B6F1D9C-1287-5C49-9D75-CB143AF4C655}" dt="2024-01-04T18:48:55.966" v="237"/>
          <ac:spMkLst>
            <pc:docMk/>
            <pc:sldMk cId="1303213254" sldId="265"/>
            <ac:spMk id="6" creationId="{930D4DE2-C05C-FFCB-B9B1-2B22A0657707}"/>
          </ac:spMkLst>
        </pc:spChg>
        <pc:spChg chg="add mod">
          <ac:chgData name="Kassy Ruiz" userId="04dbc1ff-5d92-4553-a5ac-8ca1339ea21f" providerId="ADAL" clId="{8B6F1D9C-1287-5C49-9D75-CB143AF4C655}" dt="2024-01-04T18:49:01.301" v="238"/>
          <ac:spMkLst>
            <pc:docMk/>
            <pc:sldMk cId="1303213254" sldId="265"/>
            <ac:spMk id="7" creationId="{FA706A1C-2967-A818-2FF5-0855A8894ACE}"/>
          </ac:spMkLst>
        </pc:spChg>
        <pc:spChg chg="add mod">
          <ac:chgData name="Kassy Ruiz" userId="04dbc1ff-5d92-4553-a5ac-8ca1339ea21f" providerId="ADAL" clId="{8B6F1D9C-1287-5C49-9D75-CB143AF4C655}" dt="2024-01-04T18:49:01.301" v="238"/>
          <ac:spMkLst>
            <pc:docMk/>
            <pc:sldMk cId="1303213254" sldId="265"/>
            <ac:spMk id="8" creationId="{3F06080D-D42B-BADC-797C-DE561C314F35}"/>
          </ac:spMkLst>
        </pc:spChg>
        <pc:spChg chg="add mod">
          <ac:chgData name="Kassy Ruiz" userId="04dbc1ff-5d92-4553-a5ac-8ca1339ea21f" providerId="ADAL" clId="{8B6F1D9C-1287-5C49-9D75-CB143AF4C655}" dt="2024-01-04T18:49:01.301" v="238"/>
          <ac:spMkLst>
            <pc:docMk/>
            <pc:sldMk cId="1303213254" sldId="265"/>
            <ac:spMk id="9" creationId="{374AF553-8BB9-2FA1-863A-FCFB7D115B6D}"/>
          </ac:spMkLst>
        </pc:spChg>
        <pc:spChg chg="add mod">
          <ac:chgData name="Kassy Ruiz" userId="04dbc1ff-5d92-4553-a5ac-8ca1339ea21f" providerId="ADAL" clId="{8B6F1D9C-1287-5C49-9D75-CB143AF4C655}" dt="2024-01-04T18:49:01.301" v="238"/>
          <ac:spMkLst>
            <pc:docMk/>
            <pc:sldMk cId="1303213254" sldId="265"/>
            <ac:spMk id="10" creationId="{88388E01-7000-5E6F-01D2-932285CCCFC1}"/>
          </ac:spMkLst>
        </pc:spChg>
      </pc:sldChg>
      <pc:sldChg chg="addSp delSp modSp add del mod">
        <pc:chgData name="Kassy Ruiz" userId="04dbc1ff-5d92-4553-a5ac-8ca1339ea21f" providerId="ADAL" clId="{8B6F1D9C-1287-5C49-9D75-CB143AF4C655}" dt="2024-01-04T18:50:49.065" v="239" actId="2696"/>
        <pc:sldMkLst>
          <pc:docMk/>
          <pc:sldMk cId="1932785943" sldId="266"/>
        </pc:sldMkLst>
        <pc:spChg chg="mod">
          <ac:chgData name="Kassy Ruiz" userId="04dbc1ff-5d92-4553-a5ac-8ca1339ea21f" providerId="ADAL" clId="{8B6F1D9C-1287-5C49-9D75-CB143AF4C655}" dt="2024-01-04T18:47:46.584" v="166" actId="1076"/>
          <ac:spMkLst>
            <pc:docMk/>
            <pc:sldMk cId="1932785943" sldId="266"/>
            <ac:spMk id="3" creationId="{37E80AA9-130F-A261-00B8-FB8B7AC57826}"/>
          </ac:spMkLst>
        </pc:spChg>
        <pc:spChg chg="mod">
          <ac:chgData name="Kassy Ruiz" userId="04dbc1ff-5d92-4553-a5ac-8ca1339ea21f" providerId="ADAL" clId="{8B6F1D9C-1287-5C49-9D75-CB143AF4C655}" dt="2024-01-04T18:48:38.082" v="233" actId="20577"/>
          <ac:spMkLst>
            <pc:docMk/>
            <pc:sldMk cId="1932785943" sldId="266"/>
            <ac:spMk id="4" creationId="{14625FF0-B461-EE29-D92F-7127BE314108}"/>
          </ac:spMkLst>
        </pc:spChg>
        <pc:spChg chg="mod topLvl">
          <ac:chgData name="Kassy Ruiz" userId="04dbc1ff-5d92-4553-a5ac-8ca1339ea21f" providerId="ADAL" clId="{8B6F1D9C-1287-5C49-9D75-CB143AF4C655}" dt="2024-01-04T18:47:27.098" v="162" actId="1076"/>
          <ac:spMkLst>
            <pc:docMk/>
            <pc:sldMk cId="1932785943" sldId="266"/>
            <ac:spMk id="9" creationId="{722AE5AB-0EF9-16E9-C529-11E8BBE40799}"/>
          </ac:spMkLst>
        </pc:spChg>
        <pc:spChg chg="mod topLvl">
          <ac:chgData name="Kassy Ruiz" userId="04dbc1ff-5d92-4553-a5ac-8ca1339ea21f" providerId="ADAL" clId="{8B6F1D9C-1287-5C49-9D75-CB143AF4C655}" dt="2024-01-04T18:47:27.098" v="162" actId="1076"/>
          <ac:spMkLst>
            <pc:docMk/>
            <pc:sldMk cId="1932785943" sldId="266"/>
            <ac:spMk id="19" creationId="{5B63214F-3185-83A8-1292-D32A03B7B68A}"/>
          </ac:spMkLst>
        </pc:spChg>
        <pc:spChg chg="mod topLvl">
          <ac:chgData name="Kassy Ruiz" userId="04dbc1ff-5d92-4553-a5ac-8ca1339ea21f" providerId="ADAL" clId="{8B6F1D9C-1287-5C49-9D75-CB143AF4C655}" dt="2024-01-04T18:47:27.098" v="162" actId="1076"/>
          <ac:spMkLst>
            <pc:docMk/>
            <pc:sldMk cId="1932785943" sldId="266"/>
            <ac:spMk id="20" creationId="{205F8E89-8399-B972-BD8B-8B2DF91B82F5}"/>
          </ac:spMkLst>
        </pc:spChg>
        <pc:spChg chg="add mod">
          <ac:chgData name="Kassy Ruiz" userId="04dbc1ff-5d92-4553-a5ac-8ca1339ea21f" providerId="ADAL" clId="{8B6F1D9C-1287-5C49-9D75-CB143AF4C655}" dt="2024-01-04T18:47:42.980" v="165" actId="20577"/>
          <ac:spMkLst>
            <pc:docMk/>
            <pc:sldMk cId="1932785943" sldId="266"/>
            <ac:spMk id="23" creationId="{5F7E848C-BF21-D1E2-3630-7E182AFBFC74}"/>
          </ac:spMkLst>
        </pc:spChg>
        <pc:spChg chg="add del">
          <ac:chgData name="Kassy Ruiz" userId="04dbc1ff-5d92-4553-a5ac-8ca1339ea21f" providerId="ADAL" clId="{8B6F1D9C-1287-5C49-9D75-CB143AF4C655}" dt="2024-01-04T18:48:53.152" v="236" actId="22"/>
          <ac:spMkLst>
            <pc:docMk/>
            <pc:sldMk cId="1932785943" sldId="266"/>
            <ac:spMk id="25" creationId="{B07C6011-75B1-921F-AB2B-30481C3EFC52}"/>
          </ac:spMkLst>
        </pc:spChg>
        <pc:grpChg chg="del mod">
          <ac:chgData name="Kassy Ruiz" userId="04dbc1ff-5d92-4553-a5ac-8ca1339ea21f" providerId="ADAL" clId="{8B6F1D9C-1287-5C49-9D75-CB143AF4C655}" dt="2024-01-04T18:44:22.647" v="114" actId="165"/>
          <ac:grpSpMkLst>
            <pc:docMk/>
            <pc:sldMk cId="1932785943" sldId="266"/>
            <ac:grpSpMk id="5" creationId="{5EC06CD7-6E53-3ADD-8FD8-02FCEFC3B3B6}"/>
          </ac:grpSpMkLst>
        </pc:grpChg>
        <pc:grpChg chg="del topLvl">
          <ac:chgData name="Kassy Ruiz" userId="04dbc1ff-5d92-4553-a5ac-8ca1339ea21f" providerId="ADAL" clId="{8B6F1D9C-1287-5C49-9D75-CB143AF4C655}" dt="2024-01-04T18:45:05.896" v="132" actId="165"/>
          <ac:grpSpMkLst>
            <pc:docMk/>
            <pc:sldMk cId="1932785943" sldId="266"/>
            <ac:grpSpMk id="6" creationId="{89FB6B3E-2112-03D2-2641-C3EC8102C93C}"/>
          </ac:grpSpMkLst>
        </pc:grpChg>
        <pc:grpChg chg="add del mod topLvl">
          <ac:chgData name="Kassy Ruiz" userId="04dbc1ff-5d92-4553-a5ac-8ca1339ea21f" providerId="ADAL" clId="{8B6F1D9C-1287-5C49-9D75-CB143AF4C655}" dt="2024-01-04T18:47:27.098" v="162" actId="1076"/>
          <ac:grpSpMkLst>
            <pc:docMk/>
            <pc:sldMk cId="1932785943" sldId="266"/>
            <ac:grpSpMk id="7" creationId="{9572B8AF-D242-C22A-E582-D3B87B7FA7E7}"/>
          </ac:grpSpMkLst>
        </pc:grpChg>
        <pc:grpChg chg="add del mod topLvl">
          <ac:chgData name="Kassy Ruiz" userId="04dbc1ff-5d92-4553-a5ac-8ca1339ea21f" providerId="ADAL" clId="{8B6F1D9C-1287-5C49-9D75-CB143AF4C655}" dt="2024-01-04T18:47:27.098" v="162" actId="1076"/>
          <ac:grpSpMkLst>
            <pc:docMk/>
            <pc:sldMk cId="1932785943" sldId="266"/>
            <ac:grpSpMk id="8" creationId="{AC30259D-297D-3554-17DB-201009CC3560}"/>
          </ac:grpSpMkLst>
        </pc:grpChg>
        <pc:grpChg chg="add del mod topLvl">
          <ac:chgData name="Kassy Ruiz" userId="04dbc1ff-5d92-4553-a5ac-8ca1339ea21f" providerId="ADAL" clId="{8B6F1D9C-1287-5C49-9D75-CB143AF4C655}" dt="2024-01-04T18:47:29.649" v="163" actId="1076"/>
          <ac:grpSpMkLst>
            <pc:docMk/>
            <pc:sldMk cId="1932785943" sldId="266"/>
            <ac:grpSpMk id="10" creationId="{D51CF877-1C4A-99CC-B74A-C6E689A14007}"/>
          </ac:grpSpMkLst>
        </pc:grpChg>
        <pc:picChg chg="mod topLvl modCrop">
          <ac:chgData name="Kassy Ruiz" userId="04dbc1ff-5d92-4553-a5ac-8ca1339ea21f" providerId="ADAL" clId="{8B6F1D9C-1287-5C49-9D75-CB143AF4C655}" dt="2024-01-04T18:47:22.021" v="160" actId="732"/>
          <ac:picMkLst>
            <pc:docMk/>
            <pc:sldMk cId="1932785943" sldId="266"/>
            <ac:picMk id="11" creationId="{0B2CB6A4-5E78-4DF1-7BC1-AE0F0768094B}"/>
          </ac:picMkLst>
        </pc:picChg>
        <pc:picChg chg="mod topLvl">
          <ac:chgData name="Kassy Ruiz" userId="04dbc1ff-5d92-4553-a5ac-8ca1339ea21f" providerId="ADAL" clId="{8B6F1D9C-1287-5C49-9D75-CB143AF4C655}" dt="2024-01-04T18:44:50.402" v="122" actId="165"/>
          <ac:picMkLst>
            <pc:docMk/>
            <pc:sldMk cId="1932785943" sldId="266"/>
            <ac:picMk id="12" creationId="{F3F145B3-E80A-0D68-22CC-72A112C51D46}"/>
          </ac:picMkLst>
        </pc:picChg>
        <pc:picChg chg="mod topLvl">
          <ac:chgData name="Kassy Ruiz" userId="04dbc1ff-5d92-4553-a5ac-8ca1339ea21f" providerId="ADAL" clId="{8B6F1D9C-1287-5C49-9D75-CB143AF4C655}" dt="2024-01-04T18:44:50.402" v="122" actId="165"/>
          <ac:picMkLst>
            <pc:docMk/>
            <pc:sldMk cId="1932785943" sldId="266"/>
            <ac:picMk id="13" creationId="{4F72AEFF-66F0-B42F-70EA-9C1364E1126F}"/>
          </ac:picMkLst>
        </pc:picChg>
        <pc:picChg chg="mod topLvl">
          <ac:chgData name="Kassy Ruiz" userId="04dbc1ff-5d92-4553-a5ac-8ca1339ea21f" providerId="ADAL" clId="{8B6F1D9C-1287-5C49-9D75-CB143AF4C655}" dt="2024-01-04T18:44:50.402" v="122" actId="165"/>
          <ac:picMkLst>
            <pc:docMk/>
            <pc:sldMk cId="1932785943" sldId="266"/>
            <ac:picMk id="14" creationId="{987A83B8-80F9-05D7-BF63-BE62BC4D1DEF}"/>
          </ac:picMkLst>
        </pc:picChg>
        <pc:picChg chg="mod topLvl">
          <ac:chgData name="Kassy Ruiz" userId="04dbc1ff-5d92-4553-a5ac-8ca1339ea21f" providerId="ADAL" clId="{8B6F1D9C-1287-5C49-9D75-CB143AF4C655}" dt="2024-01-04T18:44:50.748" v="123" actId="165"/>
          <ac:picMkLst>
            <pc:docMk/>
            <pc:sldMk cId="1932785943" sldId="266"/>
            <ac:picMk id="15" creationId="{561E09EF-1064-5D14-AC5C-190BF7A4EE58}"/>
          </ac:picMkLst>
        </pc:picChg>
        <pc:picChg chg="mod topLvl">
          <ac:chgData name="Kassy Ruiz" userId="04dbc1ff-5d92-4553-a5ac-8ca1339ea21f" providerId="ADAL" clId="{8B6F1D9C-1287-5C49-9D75-CB143AF4C655}" dt="2024-01-04T18:44:50.748" v="123" actId="165"/>
          <ac:picMkLst>
            <pc:docMk/>
            <pc:sldMk cId="1932785943" sldId="266"/>
            <ac:picMk id="16" creationId="{2B7BC3C3-480A-928E-707B-F75F9979797A}"/>
          </ac:picMkLst>
        </pc:picChg>
        <pc:picChg chg="mod topLvl modCrop">
          <ac:chgData name="Kassy Ruiz" userId="04dbc1ff-5d92-4553-a5ac-8ca1339ea21f" providerId="ADAL" clId="{8B6F1D9C-1287-5C49-9D75-CB143AF4C655}" dt="2024-01-04T18:46:56.500" v="154" actId="732"/>
          <ac:picMkLst>
            <pc:docMk/>
            <pc:sldMk cId="1932785943" sldId="266"/>
            <ac:picMk id="17" creationId="{E77A0F57-649A-7A6A-442B-2D204E40B9FF}"/>
          </ac:picMkLst>
        </pc:picChg>
        <pc:picChg chg="mod topLvl">
          <ac:chgData name="Kassy Ruiz" userId="04dbc1ff-5d92-4553-a5ac-8ca1339ea21f" providerId="ADAL" clId="{8B6F1D9C-1287-5C49-9D75-CB143AF4C655}" dt="2024-01-04T18:44:54.083" v="126" actId="165"/>
          <ac:picMkLst>
            <pc:docMk/>
            <pc:sldMk cId="1932785943" sldId="266"/>
            <ac:picMk id="18" creationId="{48562CE2-9748-6DE3-E240-BD1D5CBD3A61}"/>
          </ac:picMkLst>
        </pc:picChg>
        <pc:picChg chg="add mod">
          <ac:chgData name="Kassy Ruiz" userId="04dbc1ff-5d92-4553-a5ac-8ca1339ea21f" providerId="ADAL" clId="{8B6F1D9C-1287-5C49-9D75-CB143AF4C655}" dt="2024-01-04T18:47:27.098" v="162" actId="1076"/>
          <ac:picMkLst>
            <pc:docMk/>
            <pc:sldMk cId="1932785943" sldId="266"/>
            <ac:picMk id="22" creationId="{FDDD60A1-38B3-3038-1D27-DE1BB00068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717202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1434403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2151605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2868807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3586009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4303210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5020412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5737614" algn="l" defTabSz="1434403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1393-EB3E-F745-AADC-3CBF20EF7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4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7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7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265" y="1986196"/>
            <a:ext cx="4105000" cy="3408591"/>
          </a:xfrm>
          <a:prstGeom prst="rect">
            <a:avLst/>
          </a:prstGeom>
        </p:spPr>
        <p:txBody>
          <a:bodyPr/>
          <a:lstStyle>
            <a:lvl1pPr>
              <a:defRPr lang="en-US" sz="5658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4265" y="5820399"/>
            <a:ext cx="4105000" cy="232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630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81766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2pPr>
            <a:lvl3pPr marL="1763536" indent="0">
              <a:buNone/>
              <a:defRPr sz="3471">
                <a:solidFill>
                  <a:schemeClr val="tx1">
                    <a:tint val="75000"/>
                  </a:schemeClr>
                </a:solidFill>
              </a:defRPr>
            </a:lvl3pPr>
            <a:lvl4pPr marL="2645303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4pPr>
            <a:lvl5pPr marL="3527072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5pPr>
            <a:lvl6pPr marL="4408839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6pPr>
            <a:lvl7pPr marL="5290608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7pPr>
            <a:lvl8pPr marL="6172376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8pPr>
            <a:lvl9pPr marL="7054142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175692" rtl="0" eaLnBrk="1" latinLnBrk="0" hangingPunct="1">
              <a:lnSpc>
                <a:spcPct val="90000"/>
              </a:lnSpc>
              <a:spcBef>
                <a:spcPts val="1286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71720" y="5820400"/>
            <a:ext cx="837346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40" indent="0">
              <a:buNone/>
              <a:defRPr sz="4200"/>
            </a:lvl2pPr>
            <a:lvl3pPr marL="1371677" indent="0">
              <a:buNone/>
              <a:defRPr sz="3601"/>
            </a:lvl3pPr>
            <a:lvl4pPr marL="2057517" indent="0">
              <a:buNone/>
              <a:defRPr sz="3001"/>
            </a:lvl4pPr>
            <a:lvl5pPr marL="2743357" indent="0">
              <a:buNone/>
              <a:defRPr sz="3001"/>
            </a:lvl5pPr>
            <a:lvl6pPr marL="3429195" indent="0">
              <a:buNone/>
              <a:defRPr sz="3001"/>
            </a:lvl6pPr>
            <a:lvl7pPr marL="4115035" indent="0">
              <a:buNone/>
              <a:defRPr sz="3001"/>
            </a:lvl7pPr>
            <a:lvl8pPr marL="4800875" indent="0">
              <a:buNone/>
              <a:defRPr sz="3001"/>
            </a:lvl8pPr>
            <a:lvl9pPr marL="5486712" indent="0">
              <a:buNone/>
              <a:defRPr sz="3001"/>
            </a:lvl9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071720" y="7721770"/>
            <a:ext cx="837346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40" indent="0">
              <a:buNone/>
              <a:defRPr sz="4200"/>
            </a:lvl2pPr>
            <a:lvl3pPr marL="1371677" indent="0">
              <a:buNone/>
              <a:defRPr sz="3601"/>
            </a:lvl3pPr>
            <a:lvl4pPr marL="2057517" indent="0">
              <a:buNone/>
              <a:defRPr sz="3001"/>
            </a:lvl4pPr>
            <a:lvl5pPr marL="2743357" indent="0">
              <a:buNone/>
              <a:defRPr sz="3001"/>
            </a:lvl5pPr>
            <a:lvl6pPr marL="3429195" indent="0">
              <a:buNone/>
              <a:defRPr sz="3001"/>
            </a:lvl6pPr>
            <a:lvl7pPr marL="4115035" indent="0">
              <a:buNone/>
              <a:defRPr sz="3001"/>
            </a:lvl7pPr>
            <a:lvl8pPr marL="4800875" indent="0">
              <a:buNone/>
              <a:defRPr sz="3001"/>
            </a:lvl8pPr>
            <a:lvl9pPr marL="5486712" indent="0">
              <a:buNone/>
              <a:defRPr sz="3001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638846" y="7858200"/>
            <a:ext cx="1308982" cy="12803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40" indent="0">
              <a:buNone/>
              <a:defRPr sz="4200"/>
            </a:lvl2pPr>
            <a:lvl3pPr marL="1371677" indent="0">
              <a:buNone/>
              <a:defRPr sz="3601"/>
            </a:lvl3pPr>
            <a:lvl4pPr marL="2057517" indent="0">
              <a:buNone/>
              <a:defRPr sz="3001"/>
            </a:lvl4pPr>
            <a:lvl5pPr marL="2743357" indent="0">
              <a:buNone/>
              <a:defRPr sz="3001"/>
            </a:lvl5pPr>
            <a:lvl6pPr marL="3429195" indent="0">
              <a:buNone/>
              <a:defRPr sz="3001"/>
            </a:lvl6pPr>
            <a:lvl7pPr marL="4115035" indent="0">
              <a:buNone/>
              <a:defRPr sz="3001"/>
            </a:lvl7pPr>
            <a:lvl8pPr marL="4800875" indent="0">
              <a:buNone/>
              <a:defRPr sz="3001"/>
            </a:lvl8pPr>
            <a:lvl9pPr marL="5486712" indent="0">
              <a:buNone/>
              <a:defRPr sz="3001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35902" y="9438472"/>
            <a:ext cx="1308981" cy="3693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286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89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39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39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89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1ECF8FE5-3AB5-FC0B-76D0-934E94E3E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3343" r="47511" b="3343"/>
          <a:stretch/>
        </p:blipFill>
        <p:spPr>
          <a:xfrm>
            <a:off x="-1" y="2"/>
            <a:ext cx="10287001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7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593-9D7D-9C7B-EE7C-3796C8BA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1269584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rebuchet MS" panose="020B0703020202090204" pitchFamily="34" charset="0"/>
              </a:rPr>
              <a:t>For Mac Users: Best Practices: Step-by-Step Guide To Customizable Graphics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80AA9-130F-A261-00B8-FB8B7AC57826}"/>
              </a:ext>
            </a:extLst>
          </p:cNvPr>
          <p:cNvSpPr txBox="1"/>
          <p:nvPr/>
        </p:nvSpPr>
        <p:spPr>
          <a:xfrm>
            <a:off x="1414462" y="3697102"/>
            <a:ext cx="767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703020202090204" pitchFamily="34" charset="0"/>
                <a:ea typeface="+mj-ea"/>
                <a:cs typeface="+mj-cs"/>
              </a:rPr>
              <a:t>Edit/Customize the motion graphic to best serve your constituency. Customize the graphic by inserting a specific logo and any copy you’d like.</a:t>
            </a:r>
          </a:p>
          <a:p>
            <a:endParaRPr lang="en-US" sz="1600" b="1" dirty="0">
              <a:latin typeface="Trebuchet MS" panose="020B0703020202090204" pitchFamily="34" charset="0"/>
              <a:ea typeface="+mj-ea"/>
              <a:cs typeface="+mj-cs"/>
            </a:endParaRPr>
          </a:p>
          <a:p>
            <a:endParaRPr lang="en-US" sz="16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25FF0-B461-EE29-D92F-7127BE314108}"/>
              </a:ext>
            </a:extLst>
          </p:cNvPr>
          <p:cNvSpPr txBox="1"/>
          <p:nvPr/>
        </p:nvSpPr>
        <p:spPr>
          <a:xfrm>
            <a:off x="1414462" y="4435665"/>
            <a:ext cx="84576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2: Select .MP4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3: Match Export Setting to Screen Shot and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sz="1600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5F8E89-8399-B972-BD8B-8B2DF91B82F5}"/>
              </a:ext>
            </a:extLst>
          </p:cNvPr>
          <p:cNvSpPr txBox="1"/>
          <p:nvPr/>
        </p:nvSpPr>
        <p:spPr>
          <a:xfrm>
            <a:off x="3621151" y="6632739"/>
            <a:ext cx="9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72B8AF-D242-C22A-E582-D3B87B7FA7E7}"/>
              </a:ext>
            </a:extLst>
          </p:cNvPr>
          <p:cNvGrpSpPr/>
          <p:nvPr/>
        </p:nvGrpSpPr>
        <p:grpSpPr>
          <a:xfrm>
            <a:off x="702051" y="7094744"/>
            <a:ext cx="2731582" cy="1824847"/>
            <a:chOff x="7127993" y="3025503"/>
            <a:chExt cx="2246808" cy="1500991"/>
          </a:xfrm>
        </p:grpSpPr>
        <p:pic>
          <p:nvPicPr>
            <p:cNvPr id="17" name="Picture 1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77A0F57-649A-7A6A-442B-2D204E40B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3328" b="65786"/>
            <a:stretch/>
          </p:blipFill>
          <p:spPr>
            <a:xfrm>
              <a:off x="7127993" y="3025503"/>
              <a:ext cx="2246807" cy="1500991"/>
            </a:xfrm>
            <a:prstGeom prst="rect">
              <a:avLst/>
            </a:prstGeom>
          </p:spPr>
        </p:pic>
        <p:pic>
          <p:nvPicPr>
            <p:cNvPr id="18" name="Picture 1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8562CE2-9748-6DE3-E240-BD1D5CBD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50" t="36943" r="1938" b="55992"/>
            <a:stretch/>
          </p:blipFill>
          <p:spPr>
            <a:xfrm>
              <a:off x="8771475" y="4284579"/>
              <a:ext cx="603326" cy="24191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30259D-297D-3554-17DB-201009CC3560}"/>
              </a:ext>
            </a:extLst>
          </p:cNvPr>
          <p:cNvGrpSpPr/>
          <p:nvPr/>
        </p:nvGrpSpPr>
        <p:grpSpPr>
          <a:xfrm>
            <a:off x="3800488" y="7086092"/>
            <a:ext cx="2614962" cy="1824849"/>
            <a:chOff x="7214601" y="3025503"/>
            <a:chExt cx="3858682" cy="2692779"/>
          </a:xfrm>
        </p:grpSpPr>
        <p:pic>
          <p:nvPicPr>
            <p:cNvPr id="15" name="Picture 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61E09EF-1064-5D14-AC5C-190BF7A4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4601" y="3025503"/>
              <a:ext cx="3858682" cy="2692779"/>
            </a:xfrm>
            <a:prstGeom prst="rect">
              <a:avLst/>
            </a:prstGeom>
          </p:spPr>
        </p:pic>
        <p:pic>
          <p:nvPicPr>
            <p:cNvPr id="16" name="Picture 1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B7BC3C3-480A-928E-707B-F75F99797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50" t="36943" r="1938" b="55992"/>
            <a:stretch/>
          </p:blipFill>
          <p:spPr>
            <a:xfrm>
              <a:off x="9581855" y="4660717"/>
              <a:ext cx="603326" cy="24191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2AE5AB-0EF9-16E9-C529-11E8BBE40799}"/>
              </a:ext>
            </a:extLst>
          </p:cNvPr>
          <p:cNvSpPr txBox="1"/>
          <p:nvPr/>
        </p:nvSpPr>
        <p:spPr>
          <a:xfrm>
            <a:off x="604963" y="6632739"/>
            <a:ext cx="9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CF877-1C4A-99CC-B74A-C6E689A14007}"/>
              </a:ext>
            </a:extLst>
          </p:cNvPr>
          <p:cNvGrpSpPr/>
          <p:nvPr/>
        </p:nvGrpSpPr>
        <p:grpSpPr>
          <a:xfrm>
            <a:off x="6853369" y="7086092"/>
            <a:ext cx="2945867" cy="1824848"/>
            <a:chOff x="11871839" y="3025503"/>
            <a:chExt cx="2835000" cy="1756171"/>
          </a:xfrm>
        </p:grpSpPr>
        <p:pic>
          <p:nvPicPr>
            <p:cNvPr id="11" name="Picture 10" descr="A screenshot of a video file&#10;&#10;Description automatically generated">
              <a:extLst>
                <a:ext uri="{FF2B5EF4-FFF2-40B4-BE49-F238E27FC236}">
                  <a16:creationId xmlns:a16="http://schemas.microsoft.com/office/drawing/2014/main" id="{0B2CB6A4-5E78-4DF1-7BC1-AE0F07680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341"/>
            <a:stretch/>
          </p:blipFill>
          <p:spPr>
            <a:xfrm>
              <a:off x="11871839" y="3025503"/>
              <a:ext cx="2835000" cy="1756171"/>
            </a:xfrm>
            <a:prstGeom prst="rect">
              <a:avLst/>
            </a:prstGeom>
          </p:spPr>
        </p:pic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3F145B3-E80A-0D68-22CC-72A112C51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50" t="36943" r="1938" b="55992"/>
            <a:stretch/>
          </p:blipFill>
          <p:spPr>
            <a:xfrm>
              <a:off x="13216670" y="4036291"/>
              <a:ext cx="221444" cy="88792"/>
            </a:xfrm>
            <a:prstGeom prst="rect">
              <a:avLst/>
            </a:prstGeom>
          </p:spPr>
        </p:pic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F72AEFF-66F0-B42F-70EA-9C1364E11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50" t="36943" r="1938" b="55992"/>
            <a:stretch/>
          </p:blipFill>
          <p:spPr>
            <a:xfrm>
              <a:off x="13873426" y="4327496"/>
              <a:ext cx="221444" cy="88792"/>
            </a:xfrm>
            <a:prstGeom prst="rect">
              <a:avLst/>
            </a:prstGeom>
          </p:spPr>
        </p:pic>
        <p:pic>
          <p:nvPicPr>
            <p:cNvPr id="14" name="Picture 1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87A83B8-80F9-05D7-BF63-BE62BC4D1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50" t="36943" r="1938" b="55992"/>
            <a:stretch/>
          </p:blipFill>
          <p:spPr>
            <a:xfrm>
              <a:off x="13514381" y="4146548"/>
              <a:ext cx="221444" cy="8879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7E848C-BF21-D1E2-3630-7E182AFBFC74}"/>
              </a:ext>
            </a:extLst>
          </p:cNvPr>
          <p:cNvSpPr txBox="1"/>
          <p:nvPr/>
        </p:nvSpPr>
        <p:spPr>
          <a:xfrm>
            <a:off x="6637339" y="6632739"/>
            <a:ext cx="9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204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D97BD8-E532-3321-C62C-84948F72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1269584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rebuchet MS" panose="020B0703020202090204" pitchFamily="34" charset="0"/>
              </a:rPr>
              <a:t>For Windows Users: Best Practices: Step-by-Step Guide To Customizable Graphics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06A1C-2967-A818-2FF5-0855A8894ACE}"/>
              </a:ext>
            </a:extLst>
          </p:cNvPr>
          <p:cNvSpPr txBox="1"/>
          <p:nvPr/>
        </p:nvSpPr>
        <p:spPr>
          <a:xfrm>
            <a:off x="423782" y="6632740"/>
            <a:ext cx="583005" cy="248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080D-D42B-BADC-797C-DE561C314F35}"/>
              </a:ext>
            </a:extLst>
          </p:cNvPr>
          <p:cNvSpPr txBox="1"/>
          <p:nvPr/>
        </p:nvSpPr>
        <p:spPr>
          <a:xfrm>
            <a:off x="5309190" y="6632739"/>
            <a:ext cx="583005" cy="248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AF553-8BB9-2FA1-863A-FCFB7D115B6D}"/>
              </a:ext>
            </a:extLst>
          </p:cNvPr>
          <p:cNvSpPr txBox="1"/>
          <p:nvPr/>
        </p:nvSpPr>
        <p:spPr>
          <a:xfrm>
            <a:off x="3036062" y="6632739"/>
            <a:ext cx="583005" cy="248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88E01-7000-5E6F-01D2-932285CCCFC1}"/>
              </a:ext>
            </a:extLst>
          </p:cNvPr>
          <p:cNvSpPr txBox="1"/>
          <p:nvPr/>
        </p:nvSpPr>
        <p:spPr>
          <a:xfrm>
            <a:off x="7690788" y="6632739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F2032"/>
                </a:solidFill>
                <a:latin typeface="Trebuchet MS" panose="020B0703020202090204" pitchFamily="34" charset="0"/>
              </a:rPr>
              <a:t>Step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BEA36-F9CF-B496-4E24-7E566D3C9F96}"/>
              </a:ext>
            </a:extLst>
          </p:cNvPr>
          <p:cNvSpPr txBox="1"/>
          <p:nvPr/>
        </p:nvSpPr>
        <p:spPr>
          <a:xfrm>
            <a:off x="1414462" y="3697102"/>
            <a:ext cx="767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703020202090204" pitchFamily="34" charset="0"/>
                <a:ea typeface="+mj-ea"/>
                <a:cs typeface="+mj-cs"/>
              </a:rPr>
              <a:t>Edit/Customize the motion graphic to best serve your constituency. Customize the graphic by inserting a specific logo and any copy you’d like.</a:t>
            </a:r>
          </a:p>
          <a:p>
            <a:endParaRPr lang="en-US" sz="1600" b="1" dirty="0">
              <a:latin typeface="Trebuchet MS" panose="020B0703020202090204" pitchFamily="34" charset="0"/>
              <a:ea typeface="+mj-ea"/>
              <a:cs typeface="+mj-cs"/>
            </a:endParaRPr>
          </a:p>
          <a:p>
            <a:endParaRPr lang="en-US" sz="16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11975-80D3-E3E5-92E2-A09DEEC4BD63}"/>
              </a:ext>
            </a:extLst>
          </p:cNvPr>
          <p:cNvSpPr txBox="1"/>
          <p:nvPr/>
        </p:nvSpPr>
        <p:spPr>
          <a:xfrm>
            <a:off x="1414462" y="4435665"/>
            <a:ext cx="84576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2: Select .MP4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3: Match Export Setting to Screen Shot and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sz="1600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sz="1600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011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7" ma:contentTypeDescription="Create a new document." ma:contentTypeScope="" ma:versionID="ebbf6d7a9d48f384ff8df7072e42756c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219559097dad91703c764bcc3b79273f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0EA08B-510B-4AF1-8C26-6DAFE29CE4D5}"/>
</file>

<file path=customXml/itemProps3.xml><?xml version="1.0" encoding="utf-8"?>
<ds:datastoreItem xmlns:ds="http://schemas.openxmlformats.org/officeDocument/2006/customXml" ds:itemID="{D8B6D553-6812-49DF-A3AB-948E0B85B3A4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1813</TotalTime>
  <Words>193</Words>
  <Application>Microsoft Macintosh PowerPoint</Application>
  <PresentationFormat>Custom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Office Theme</vt:lpstr>
      <vt:lpstr>For Mac Users: Best Practices: Step-by-Step Guide To Customizable Graphics</vt:lpstr>
      <vt:lpstr>For Windows Users: Best Practices: Step-by-Step Guide To Customizable Graphics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lastModifiedBy>Kassy Ruiz</cp:lastModifiedBy>
  <cp:revision>5</cp:revision>
  <dcterms:created xsi:type="dcterms:W3CDTF">2023-10-17T20:27:43Z</dcterms:created>
  <dcterms:modified xsi:type="dcterms:W3CDTF">2024-01-04T18:53:44Z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